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76" r:id="rId4"/>
    <p:sldId id="256" r:id="rId5"/>
    <p:sldId id="261" r:id="rId6"/>
    <p:sldId id="257" r:id="rId7"/>
    <p:sldId id="268" r:id="rId8"/>
    <p:sldId id="267" r:id="rId9"/>
    <p:sldId id="258" r:id="rId10"/>
    <p:sldId id="269" r:id="rId11"/>
    <p:sldId id="262" r:id="rId12"/>
    <p:sldId id="270" r:id="rId13"/>
    <p:sldId id="271" r:id="rId14"/>
    <p:sldId id="272" r:id="rId15"/>
    <p:sldId id="273" r:id="rId16"/>
    <p:sldId id="259" r:id="rId17"/>
    <p:sldId id="274" r:id="rId18"/>
    <p:sldId id="275" r:id="rId19"/>
    <p:sldId id="260" r:id="rId2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ke van Ginkel" initials="Mv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43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468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7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29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25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69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23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9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56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15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4EC15-6996-CE43-BAF2-4B369E346841}" type="datetimeFigureOut">
              <a:rPr lang="nl-NL" smtClean="0"/>
              <a:t>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8F86B-992E-9444-ABC8-3B20D8B82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6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Bedst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188" y="0"/>
            <a:ext cx="9558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4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aard en wag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3" y="83890"/>
            <a:ext cx="8344152" cy="6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6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erken op het 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7" y="-1"/>
            <a:ext cx="1030941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avezate Mensi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61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1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htergrond_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41" y="0"/>
            <a:ext cx="49456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00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elkrij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9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2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htergrond_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fbeelding 2" descr="i6z8k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49" y="0"/>
            <a:ext cx="6782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8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In de kl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92739" cy="69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9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ei en griff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73102" cy="70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32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htergrond_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Afbeelding 1" descr="Hoep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17" y="0"/>
            <a:ext cx="50957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5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0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8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etroleumla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08401" cy="6940744"/>
          </a:xfrm>
          <a:prstGeom prst="rect">
            <a:avLst/>
          </a:prstGeom>
        </p:spPr>
      </p:pic>
      <p:pic>
        <p:nvPicPr>
          <p:cNvPr id="6" name="Afbeelding 5" descr="Petroleumlamp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3" y="-1"/>
            <a:ext cx="4642338" cy="6855773"/>
          </a:xfrm>
          <a:prstGeom prst="rect">
            <a:avLst/>
          </a:prstGeom>
        </p:spPr>
      </p:pic>
      <p:pic>
        <p:nvPicPr>
          <p:cNvPr id="7" name="Afbeelding 6" descr="Petroleumlam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1"/>
          <a:stretch/>
        </p:blipFill>
        <p:spPr>
          <a:xfrm>
            <a:off x="3183318" y="0"/>
            <a:ext cx="1318345" cy="69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htergrond_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0"/>
            <a:ext cx="5146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7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htergrond_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fbeelding 4" descr="DSC_33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3"/>
            <a:ext cx="6251171" cy="4145280"/>
          </a:xfrm>
          <a:prstGeom prst="rect">
            <a:avLst/>
          </a:prstGeom>
        </p:spPr>
      </p:pic>
      <p:pic>
        <p:nvPicPr>
          <p:cNvPr id="4" name="Afbeelding 3" descr="Aan de w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50" y="3681074"/>
            <a:ext cx="3361050" cy="23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1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Waterpom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10544" r="4310" b="15722"/>
          <a:stretch/>
        </p:blipFill>
        <p:spPr>
          <a:xfrm>
            <a:off x="385856" y="0"/>
            <a:ext cx="8472770" cy="6858000"/>
          </a:xfrm>
          <a:prstGeom prst="rect">
            <a:avLst/>
          </a:prstGeom>
        </p:spPr>
      </p:pic>
      <p:pic>
        <p:nvPicPr>
          <p:cNvPr id="2" name="Afbeelding 1" descr="0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oepdo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64" y="0"/>
            <a:ext cx="3938136" cy="6858000"/>
          </a:xfrm>
          <a:prstGeom prst="rect">
            <a:avLst/>
          </a:prstGeom>
        </p:spPr>
      </p:pic>
      <p:pic>
        <p:nvPicPr>
          <p:cNvPr id="6" name="Afbeelding 5" descr="Poepdoo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05864" cy="69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7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htergrond_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Afbeelding 1" descr="10679193014_5f3bdf6082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/>
        </p:blipFill>
        <p:spPr>
          <a:xfrm>
            <a:off x="1" y="556081"/>
            <a:ext cx="9144000" cy="57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2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offiemol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33876" cy="69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8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Aan taf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171" y="0"/>
            <a:ext cx="10052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Diavoorstelling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Office 2004 Test Drive User</dc:creator>
  <cp:lastModifiedBy>Gerda Siebring</cp:lastModifiedBy>
  <cp:revision>15</cp:revision>
  <dcterms:created xsi:type="dcterms:W3CDTF">2014-03-20T11:37:49Z</dcterms:created>
  <dcterms:modified xsi:type="dcterms:W3CDTF">2022-11-08T08:01:14Z</dcterms:modified>
</cp:coreProperties>
</file>