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eke van Ginkel" initials="MvG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49A2A1-F151-1646-BDA4-E4FEE307839A}" type="datetimeFigureOut">
              <a:rPr lang="en-US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3F3C85-3543-3842-8868-B96962F0A4D0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69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075DCC-D3AA-3042-9D8D-35ED11A2B075}" type="datetimeFigureOut">
              <a:rPr lang="en-US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C6AEA-2B65-C94F-8900-4BC3EC832B47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61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8A2348-D286-2741-AA4E-B7758A7DC51B}" type="datetimeFigureOut">
              <a:rPr lang="en-US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0F9675-EAD1-DA49-825A-DE673138CEB1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185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C97D32-0C36-7043-BC1A-387B0F22D63D}" type="datetimeFigureOut">
              <a:rPr lang="en-US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96DB18-FBC4-9F48-AD5E-6CE02E1E7405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61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B4E050-1802-E444-93E3-4423DEB6F1D4}" type="datetimeFigureOut">
              <a:rPr lang="en-US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29CF0-D839-524F-AD74-EB6B0B6C5F46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94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4509C6-F7A5-184F-9BCE-68BC6F594410}" type="datetimeFigureOut">
              <a:rPr lang="en-US"/>
              <a:pPr/>
              <a:t>11/8/2022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7DC0D4-0ADB-B64A-BBFE-339B0BC87728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349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19DC3E-A621-024A-8136-32F58DA64078}" type="datetimeFigureOut">
              <a:rPr lang="en-US"/>
              <a:pPr/>
              <a:t>11/8/2022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35C72E-539F-2D4E-B18B-F3D09AB5C0F4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60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F48F3E-33E1-314C-AFA6-8BD738F3545F}" type="datetimeFigureOut">
              <a:rPr lang="en-US"/>
              <a:pPr/>
              <a:t>11/8/2022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CAD909-1B56-8D42-91CE-DB295B72FD4A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61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0F5AEA-1262-744C-AA73-0D2ADA587F8A}" type="datetimeFigureOut">
              <a:rPr lang="en-US"/>
              <a:pPr/>
              <a:t>11/8/2022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F44B23-AEBF-0140-9B2D-479B867FFBEA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2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73C89D-275B-9442-8865-B57C06AB0144}" type="datetimeFigureOut">
              <a:rPr lang="en-US"/>
              <a:pPr/>
              <a:t>11/8/2022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D14DED-1D0E-C949-BF6F-0CA1197D7CF7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84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AEACB8-EE8F-0444-AD85-282433476A0B}" type="datetimeFigureOut">
              <a:rPr lang="en-US"/>
              <a:pPr/>
              <a:t>11/8/2022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CEA779-05B2-0244-9D2A-98EF9F9F1F18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51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7511334B-48AC-CC41-B163-046A5384F46D}" type="datetimeFigureOut">
              <a:rPr lang="en-US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22265DA6-9B6C-344E-8F0B-EDF5BF668CBE}" type="slidenum">
              <a:rPr lang="en-US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CM8tUejyn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nl-NL">
              <a:latin typeface="Calibri" charset="0"/>
              <a:ea typeface="MS PGothic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205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" descr="aanwijs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0" y="4556125"/>
            <a:ext cx="1941513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291" name="Picture 2" descr="abofc3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263" y="4445000"/>
            <a:ext cx="1408112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" descr="predikan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3136900"/>
            <a:ext cx="2084388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" descr="abof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0" y="4500563"/>
            <a:ext cx="1298575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1" descr="vraag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4427538"/>
            <a:ext cx="2051050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387" name="Picture 1" descr="abofc4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4491038"/>
            <a:ext cx="1330325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411" name="Picture 1" descr="aanwij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4560888"/>
            <a:ext cx="1974850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" descr="predikan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4903788"/>
            <a:ext cx="259873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459" name="Picture 1" descr="aanwijs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84550" y="4616450"/>
            <a:ext cx="18811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1" descr="aanwij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3" y="4529138"/>
            <a:ext cx="1990725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3246438" y="3659188"/>
            <a:ext cx="6457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nl-NL" dirty="0">
                <a:hlinkClick r:id="rId3"/>
              </a:rPr>
              <a:t>https://youtu.be/CCM8tUejynM</a:t>
            </a:r>
            <a:endParaRPr lang="nl-NL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1" descr="abofc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4535488"/>
            <a:ext cx="1285875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" descr="predikan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62425" y="4705350"/>
            <a:ext cx="2914650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555" name="Picture 1" descr="aanwijs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4506913"/>
            <a:ext cx="1938337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1" descr="abof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4432300"/>
            <a:ext cx="1354138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1" descr="abofc3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4384675"/>
            <a:ext cx="14859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1" descr="vraag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4217988"/>
            <a:ext cx="2255837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7651" name="Picture 2" descr="abofc4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4386263"/>
            <a:ext cx="1385887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" descr="aanwijs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22825" y="4670425"/>
            <a:ext cx="17938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18533"/>
            <a:ext cx="9144000" cy="69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" descr="abof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5" y="4519613"/>
            <a:ext cx="1303338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" descr="aanwijs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500563"/>
            <a:ext cx="1997075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95" name="Picture 1" descr="aanwij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3" y="4475163"/>
            <a:ext cx="2047875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219" name="Picture 1" descr="abofc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4554538"/>
            <a:ext cx="1285875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43" name="Picture 1" descr="aanwijs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4506913"/>
            <a:ext cx="1955800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7</Words>
  <Application>Microsoft Office PowerPoint</Application>
  <PresentationFormat>Diavoorstelling (4:3)</PresentationFormat>
  <Paragraphs>1</Paragraphs>
  <Slides>26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Jildou Nicolai</dc:creator>
  <cp:lastModifiedBy>Gerda Siebring</cp:lastModifiedBy>
  <cp:revision>27</cp:revision>
  <dcterms:created xsi:type="dcterms:W3CDTF">2014-05-26T14:39:16Z</dcterms:created>
  <dcterms:modified xsi:type="dcterms:W3CDTF">2022-11-08T07:29:55Z</dcterms:modified>
</cp:coreProperties>
</file>