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6D13B-06B1-4587-893C-F96160E30B6C}" v="1" dt="2026-02-18T12:44:11.212"/>
    <p1510:client id="{9573DFF2-6CE3-4878-93C2-2BD7ADC37040}" v="2" dt="2026-02-18T14:19:05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3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0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0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2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2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7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7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2A005-7B1C-9B42-8009-D427053D2E79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6FF2B-7AB1-2449-9367-CF76C57943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vezate Mensin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8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eelgoedmuseum Kinderwere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harinake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7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epstra Kabin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99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b0fa9f-a475-4840-9154-61368002043a" xsi:nil="true"/>
    <lcf76f155ced4ddcb4097134ff3c332f xmlns="039c9c7d-ff9d-4f6f-a314-a9aacc924bc7">
      <Terms xmlns="http://schemas.microsoft.com/office/infopath/2007/PartnerControls"/>
    </lcf76f155ced4ddcb4097134ff3c332f>
    <SharedWithUsers xmlns="9db0fa9f-a475-4840-9154-61368002043a">
      <UserInfo>
        <DisplayName/>
        <AccountId xsi:nil="true"/>
        <AccountType/>
      </UserInfo>
    </SharedWithUsers>
    <Datumentijd xmlns="039c9c7d-ff9d-4f6f-a314-a9aacc924b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3558FB1715C46BF5B1D647F247498" ma:contentTypeVersion="19" ma:contentTypeDescription="Een nieuw document maken." ma:contentTypeScope="" ma:versionID="b82530c0d11cd48f06bc52442fb14441">
  <xsd:schema xmlns:xsd="http://www.w3.org/2001/XMLSchema" xmlns:xs="http://www.w3.org/2001/XMLSchema" xmlns:p="http://schemas.microsoft.com/office/2006/metadata/properties" xmlns:ns2="7ef62b8f-407d-4d12-aa49-48f540d457b9" xmlns:ns3="9db0fa9f-a475-4840-9154-61368002043a" xmlns:ns4="0bc46185-cd45-4e63-b401-aa5b2b3c3453" xmlns:ns5="039c9c7d-ff9d-4f6f-a314-a9aacc924bc7" targetNamespace="http://schemas.microsoft.com/office/2006/metadata/properties" ma:root="true" ma:fieldsID="128b2595b1d8e3e93d8d655681c39034" ns2:_="" ns3:_="" ns4:_="" ns5:_="">
    <xsd:import namespace="7ef62b8f-407d-4d12-aa49-48f540d457b9"/>
    <xsd:import namespace="9db0fa9f-a475-4840-9154-61368002043a"/>
    <xsd:import namespace="0bc46185-cd45-4e63-b401-aa5b2b3c3453"/>
    <xsd:import namespace="039c9c7d-ff9d-4f6f-a314-a9aacc924b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4:SharedWithDetails" minOccurs="0"/>
                <xsd:element ref="ns5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5:Datumentij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f62b8f-407d-4d12-aa49-48f540d45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0fa9f-a475-4840-9154-61368002043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f3d07163-f486-4984-8f01-af92e7d119ce}" ma:internalName="TaxCatchAll" ma:showField="CatchAllData" ma:web="9db0fa9f-a475-4840-9154-6136800204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46185-cd45-4e63-b401-aa5b2b3c3453" elementFormDefault="qualified">
    <xsd:import namespace="http://schemas.microsoft.com/office/2006/documentManagement/types"/>
    <xsd:import namespace="http://schemas.microsoft.com/office/infopath/2007/PartnerControls"/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c9c7d-ff9d-4f6f-a314-a9aacc924bc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1086972-192a-4f9a-97c7-b657ef002d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umentijd" ma:index="26" nillable="true" ma:displayName="Datum en tijd" ma:format="DateOnly" ma:internalName="Datumentij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5C4038-926D-469F-8441-E56EC8852C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BB5648-56DC-493B-A557-B13D10A9A883}">
  <ds:schemaRefs>
    <ds:schemaRef ds:uri="http://purl.org/dc/terms/"/>
    <ds:schemaRef ds:uri="http://schemas.microsoft.com/office/2006/metadata/properties"/>
    <ds:schemaRef ds:uri="a1254741-17a3-4d5b-b6ae-42eb0d1706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19ea2f8f-8d83-4684-8f58-b167948f8fed"/>
    <ds:schemaRef ds:uri="039c9c7d-ff9d-4f6f-a314-a9aacc924bc7"/>
    <ds:schemaRef ds:uri="9db0fa9f-a475-4840-9154-61368002043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5007BF-44D1-499C-9F40-8B301E67938D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Office PowerPoint</Application>
  <PresentationFormat>Diavoorstelling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Jildou Nicolai</dc:creator>
  <cp:lastModifiedBy>Helma Kwast</cp:lastModifiedBy>
  <cp:revision>3</cp:revision>
  <dcterms:created xsi:type="dcterms:W3CDTF">2014-08-12T10:38:07Z</dcterms:created>
  <dcterms:modified xsi:type="dcterms:W3CDTF">2026-02-18T14:19:05Z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0x0101009573558FB1715C46BF5B1D647F247498</vt:lpwstr>
  </property>
  <property fmtid="{D5CDD505-2E9C-101B-9397-08002B2CF9AE}" pid="3" name="Order">
    <vt:lpwstr>4200.00000000000</vt:lpwstr>
  </property>
</Properties>
</file>