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F9E900-C4B4-DB73-F197-8B933624D3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4A122E2-202E-2137-4666-6A8B74EC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C0CC4BA-F503-ACB8-4EC2-595899569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ACCE-E12D-4852-8482-9CC517C66594}" type="datetimeFigureOut">
              <a:rPr lang="nl-NL" smtClean="0"/>
              <a:t>19-2-2026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3AA8971-3F75-1BF3-8442-C9AED8FC8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50B639A-A21B-5F0A-5F81-170DD9B82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6720-7A2A-4037-B6C3-ACDBFC00BE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8123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6E506F-0460-27DD-E317-93AF06215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291CAEB-552C-16D6-EF98-EBCEFAF0F6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AF10E37-317A-992F-3D3D-9CDEF1CAC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ACCE-E12D-4852-8482-9CC517C66594}" type="datetimeFigureOut">
              <a:rPr lang="nl-NL" smtClean="0"/>
              <a:t>19-2-2026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A8F7659-29B5-4E03-A1FC-FC088DEC3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61E5693-A12C-F1C2-1E2B-9FD4D1444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6720-7A2A-4037-B6C3-ACDBFC00BE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0309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FFD8592-44A0-CC39-F846-6B4466BCF0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70416AF-2EFF-AD7C-1876-F849A29D49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E33835E-7CED-E3F8-4D51-93CD5AA31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ACCE-E12D-4852-8482-9CC517C66594}" type="datetimeFigureOut">
              <a:rPr lang="nl-NL" smtClean="0"/>
              <a:t>19-2-2026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CA420BB-052D-FC45-0E39-7F4143E76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F31516B-6758-B751-CE28-C77F44782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6720-7A2A-4037-B6C3-ACDBFC00BE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6451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CFA8B2-2D5F-CA56-796B-FEA748D64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C7C3AC0-907E-EEA0-7F7D-250707D23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731247F-4F3D-11B3-8E37-C2EB64FA0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ACCE-E12D-4852-8482-9CC517C66594}" type="datetimeFigureOut">
              <a:rPr lang="nl-NL" smtClean="0"/>
              <a:t>19-2-2026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5477258-B707-1931-F308-FB2F2531E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F6A23B0-A669-F6AD-0760-D9569B0B5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6720-7A2A-4037-B6C3-ACDBFC00BE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0901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D48D52-A414-7561-F6B0-248618A47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911F157-6957-DA55-8000-F612EE6CF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05A33B3-126C-9D55-0AF0-D1A87EA90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ACCE-E12D-4852-8482-9CC517C66594}" type="datetimeFigureOut">
              <a:rPr lang="nl-NL" smtClean="0"/>
              <a:t>19-2-2026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FE7C1A2-20D3-40B4-DE74-8DA196ACF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9F5B00D-2FC3-1F70-8623-01C783AD4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6720-7A2A-4037-B6C3-ACDBFC00BE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9512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61BE18-3E92-5D44-7246-709C4F576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C32696A-309E-18A4-9B6F-0E54F4ED29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8F53808-29BA-C346-4FA9-0D5B2065E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A52FD0F-995C-80E0-19F3-D9C1BCA6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ACCE-E12D-4852-8482-9CC517C66594}" type="datetimeFigureOut">
              <a:rPr lang="nl-NL" smtClean="0"/>
              <a:t>19-2-2026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533C3DB-D671-90EB-8CD2-0F8FE68C6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0A7F541-4C5A-D0D1-4908-E108AB0A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6720-7A2A-4037-B6C3-ACDBFC00BE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0871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5A7157-39FC-5547-28E2-49B734B8A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92E9353-536A-939B-5954-B04C78278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650E3D9-463D-F76A-7BE5-8AD5F7DCC4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A80B8CA-D3BB-FE2D-CDE0-BC51F17FCA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603ACD7-B5B8-E9DD-B98F-7214008124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7F1C701-DE15-AC2C-DB29-DB3B684C3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ACCE-E12D-4852-8482-9CC517C66594}" type="datetimeFigureOut">
              <a:rPr lang="nl-NL" smtClean="0"/>
              <a:t>19-2-2026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58AC33E-3E54-6CDD-1541-2ED47C9CE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BE5A7A3E-9530-E3AD-90ED-D1BB3F8AD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6720-7A2A-4037-B6C3-ACDBFC00BE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7536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9FF911-37FB-3398-A9E0-5C4719501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3EEC219-75B0-7C41-4A9D-F66BED0C5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ACCE-E12D-4852-8482-9CC517C66594}" type="datetimeFigureOut">
              <a:rPr lang="nl-NL" smtClean="0"/>
              <a:t>19-2-2026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AC5A5C6-5D58-3461-5B52-9E8DD361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7E47CA6-11BD-61A8-DA60-A6949055E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6720-7A2A-4037-B6C3-ACDBFC00BE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811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7D93649B-B603-7A5F-F9A4-64C3DC90A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ACCE-E12D-4852-8482-9CC517C66594}" type="datetimeFigureOut">
              <a:rPr lang="nl-NL" smtClean="0"/>
              <a:t>19-2-2026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4EBBE2F-66D2-D6C9-CA57-A296695E1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451C273-DBC5-8947-6D6D-6B3127AED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6720-7A2A-4037-B6C3-ACDBFC00BE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0151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3BC9B7-038E-5A84-E8EA-90E8107A4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C3F3411-B53F-2189-6C53-52188C18C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8309025-78ED-3722-9B67-815EB58BE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F8ED77E-2278-23A5-8FA4-BA4AFABCB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ACCE-E12D-4852-8482-9CC517C66594}" type="datetimeFigureOut">
              <a:rPr lang="nl-NL" smtClean="0"/>
              <a:t>19-2-2026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E1D3C76-7906-A654-B0CC-6D873E2FA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DA6E563-3125-0920-6ED2-70B970B73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6720-7A2A-4037-B6C3-ACDBFC00BE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8652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2D116C-A851-1C1E-7877-D48452D2C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D23B7EB-BA14-358C-526C-A717EEF8EF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29CEEB7-DB71-EBE6-98C0-6359176704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CFDEA80-A02B-4C14-AE6A-A3C561AE0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ACCE-E12D-4852-8482-9CC517C66594}" type="datetimeFigureOut">
              <a:rPr lang="nl-NL" smtClean="0"/>
              <a:t>19-2-2026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F5A67CC-00DA-6FAA-B017-7A88E4CB6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0A4E3D3-6225-C63F-BFE2-B2CB4B9D2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6720-7A2A-4037-B6C3-ACDBFC00BE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4562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A2B4BB2-E768-85BC-C13D-09F7D23D6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6555818-7D3D-194A-3F63-4008B7EF1E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6CA6F53-83BC-D01B-2959-072B2AF1DE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DCACCE-E12D-4852-8482-9CC517C66594}" type="datetimeFigureOut">
              <a:rPr lang="nl-NL" smtClean="0"/>
              <a:t>19-2-2026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6629CF7-26DD-89E8-E6F3-E67B4F90C9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09FB395-9B8B-FB80-C25C-B5A8272D18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7A6720-7A2A-4037-B6C3-ACDBFC00BED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51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309792CE-00DE-9144-BE68-D5193A4A40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86694"/>
            <a:ext cx="12192000" cy="4684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5385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73558FB1715C46BF5B1D647F247498" ma:contentTypeVersion="18" ma:contentTypeDescription="Een nieuw document maken." ma:contentTypeScope="" ma:versionID="4d931f401f4afc78018cc366cccc0c13">
  <xsd:schema xmlns:xsd="http://www.w3.org/2001/XMLSchema" xmlns:xs="http://www.w3.org/2001/XMLSchema" xmlns:p="http://schemas.microsoft.com/office/2006/metadata/properties" xmlns:ns2="7ef62b8f-407d-4d12-aa49-48f540d457b9" xmlns:ns3="9db0fa9f-a475-4840-9154-61368002043a" xmlns:ns4="0bc46185-cd45-4e63-b401-aa5b2b3c3453" xmlns:ns5="039c9c7d-ff9d-4f6f-a314-a9aacc924bc7" targetNamespace="http://schemas.microsoft.com/office/2006/metadata/properties" ma:root="true" ma:fieldsID="1f963e003f6be4fabf3aedcd6112eb01" ns2:_="" ns3:_="" ns4:_="" ns5:_="">
    <xsd:import namespace="7ef62b8f-407d-4d12-aa49-48f540d457b9"/>
    <xsd:import namespace="9db0fa9f-a475-4840-9154-61368002043a"/>
    <xsd:import namespace="0bc46185-cd45-4e63-b401-aa5b2b3c3453"/>
    <xsd:import namespace="039c9c7d-ff9d-4f6f-a314-a9aacc924b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3:SharedWithUsers" minOccurs="0"/>
                <xsd:element ref="ns4:SharedWithDetails" minOccurs="0"/>
                <xsd:element ref="ns5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f62b8f-407d-4d12-aa49-48f540d457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b0fa9f-a475-4840-9154-61368002043a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Gedeeld met" ma:internalName="SharedWithUsers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TaxCatchAll" ma:index="23" nillable="true" ma:displayName="Taxonomy Catch All Column" ma:hidden="true" ma:list="{f3d07163-f486-4984-8f01-af92e7d119ce}" ma:internalName="TaxCatchAll" ma:showField="CatchAllData" ma:web="9db0fa9f-a475-4840-9154-6136800204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c46185-cd45-4e63-b401-aa5b2b3c3453" elementFormDefault="qualified">
    <xsd:import namespace="http://schemas.microsoft.com/office/2006/documentManagement/types"/>
    <xsd:import namespace="http://schemas.microsoft.com/office/infopath/2007/PartnerControls"/>
    <xsd:element name="SharedWithDetails" ma:index="20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9c9c7d-ff9d-4f6f-a314-a9aacc924bc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1086972-192a-4f9a-97c7-b657ef002d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9db0fa9f-a475-4840-9154-61368002043a">
      <UserInfo>
        <DisplayName/>
        <AccountId xsi:nil="true"/>
        <AccountType/>
      </UserInfo>
    </SharedWithUsers>
    <TaxCatchAll xmlns="9db0fa9f-a475-4840-9154-61368002043a" xsi:nil="true"/>
    <lcf76f155ced4ddcb4097134ff3c332f xmlns="039c9c7d-ff9d-4f6f-a314-a9aacc924bc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8C930A5-5C09-4D25-98DA-6F0C588717B1}"/>
</file>

<file path=customXml/itemProps2.xml><?xml version="1.0" encoding="utf-8"?>
<ds:datastoreItem xmlns:ds="http://schemas.openxmlformats.org/officeDocument/2006/customXml" ds:itemID="{36C33447-3BE5-4D87-809D-6BEB989EBD81}"/>
</file>

<file path=customXml/itemProps3.xml><?xml version="1.0" encoding="utf-8"?>
<ds:datastoreItem xmlns:ds="http://schemas.openxmlformats.org/officeDocument/2006/customXml" ds:itemID="{C3F2D2BB-55BD-4DA5-810A-60942CA00A4E}"/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Marieke van Ginkel</dc:creator>
  <cp:lastModifiedBy>Marieke van Ginkel</cp:lastModifiedBy>
  <cp:revision>1</cp:revision>
  <dcterms:created xsi:type="dcterms:W3CDTF">2026-02-19T09:59:41Z</dcterms:created>
  <dcterms:modified xsi:type="dcterms:W3CDTF">2026-02-19T10:06:26Z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0x0101009573558FB1715C46BF5B1D647F247498</vt:lpwstr>
  </property>
</Properties>
</file>